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749" r:id="rId2"/>
    <p:sldId id="365" r:id="rId3"/>
    <p:sldId id="373" r:id="rId4"/>
    <p:sldId id="2752" r:id="rId5"/>
    <p:sldId id="2753" r:id="rId6"/>
    <p:sldId id="2754" r:id="rId7"/>
    <p:sldId id="2744" r:id="rId8"/>
    <p:sldId id="2735" r:id="rId9"/>
    <p:sldId id="370" r:id="rId10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2749"/>
            <p14:sldId id="365"/>
            <p14:sldId id="373"/>
            <p14:sldId id="2752"/>
            <p14:sldId id="2753"/>
            <p14:sldId id="2754"/>
            <p14:sldId id="2744"/>
            <p14:sldId id="2735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 preferSingleView="1">
    <p:restoredLeft sz="21928" autoAdjust="0"/>
    <p:restoredTop sz="96005" autoAdjust="0"/>
  </p:normalViewPr>
  <p:slideViewPr>
    <p:cSldViewPr snapToGrid="0" snapToObjects="1">
      <p:cViewPr varScale="1">
        <p:scale>
          <a:sx n="75" d="100"/>
          <a:sy n="75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Wed, 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rincipalspov.blogspot.com/2014/12/the-three-questions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Actions (and Certification) Quick Start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timw.info/li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0524506" y="6480773"/>
            <a:ext cx="7272422" cy="2834640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41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72400" y="1639957"/>
            <a:ext cx="9692640" cy="7655920"/>
          </a:xfrm>
        </p:spPr>
        <p:txBody>
          <a:bodyPr/>
          <a:lstStyle/>
          <a:p>
            <a:r>
              <a:rPr lang="en-US" dirty="0"/>
              <a:t>Discuss why GitHub certification is important</a:t>
            </a:r>
          </a:p>
          <a:p>
            <a:r>
              <a:rPr lang="en-US" dirty="0"/>
              <a:t>Review GitHub certification catalog</a:t>
            </a:r>
          </a:p>
          <a:p>
            <a:pPr lvl="1"/>
            <a:r>
              <a:rPr lang="en-US" dirty="0"/>
              <a:t>GitHub Actions</a:t>
            </a:r>
          </a:p>
          <a:p>
            <a:pPr lvl="1"/>
            <a:r>
              <a:rPr lang="en-US" dirty="0"/>
              <a:t>GitHub Advanced Security (GHAS)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874090" y="4212476"/>
            <a:ext cx="1253984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timw.info/gh2024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469BB0-326F-2D88-8E3F-1B89A707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Certification Matters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F6427-01B5-5DCB-5C41-8ECF24FAEBA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Required due to employer partnership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5DA92-0C06-52B1-E380-BC8257C7A5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Required for government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B1579-D996-8778-D889-EB9C9F9B2F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Goal: Bolster performance 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F2BA7F-40F6-9A94-5BF5-6A790A7606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Goal: Differentiate yourself in job market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E4FAF6-0881-55FB-41C2-3317E28616C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Goal: Enhance source credibility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0534B-1B73-487A-256F-57EB10CA6E8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Goal: "Future-proof" your career</a:t>
            </a:r>
          </a:p>
        </p:txBody>
      </p:sp>
    </p:spTree>
    <p:extLst>
      <p:ext uri="{BB962C8B-B14F-4D97-AF65-F5344CB8AC3E}">
        <p14:creationId xmlns:p14="http://schemas.microsoft.com/office/powerpoint/2010/main" val="1736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 uiExpand="1" build="p" animBg="1"/>
      <p:bldP spid="6" grpId="0" uiExpand="1" build="p" animBg="1"/>
      <p:bldP spid="7" grpId="0" uiExpand="1" build="p" animBg="1"/>
      <p:bldP spid="8" grpId="0" uiExpand="1" build="p" animBg="1"/>
      <p:bldP spid="9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FAA024-927D-A533-C266-C6BDFD13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Certifications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BEDD007-DE55-DC4A-40A9-6CC3B50FF12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819" y="2401888"/>
            <a:ext cx="1143000" cy="1143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4C69A5-D187-AD0C-CE83-E79BEF4484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GitHub Actions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756F8E1-E5F8-6984-7BFE-0698AAEF2C4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819" y="4368006"/>
            <a:ext cx="1143000" cy="1143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CE50DE-8FF5-E6D7-1D2F-0A7EEF9A3C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GitHub Advanced Security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93AAC81-03B7-78AA-48CD-7FA5D9555BBD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819" y="6336506"/>
            <a:ext cx="1143000" cy="114300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2632BE-490B-9DD3-B432-C7569A8C2B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GitHub Administration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E06FAE4-7D66-F64C-0F2B-30265B2B1B0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819" y="8306594"/>
            <a:ext cx="1143000" cy="1143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192B62A-D14D-D51E-CB00-FE3975859D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GitHub Foundations</a:t>
            </a:r>
          </a:p>
        </p:txBody>
      </p:sp>
    </p:spTree>
    <p:extLst>
      <p:ext uri="{BB962C8B-B14F-4D97-AF65-F5344CB8AC3E}">
        <p14:creationId xmlns:p14="http://schemas.microsoft.com/office/powerpoint/2010/main" val="4680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0CFA5C-24E3-B36D-0707-B356E82E6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85722" y="2996343"/>
            <a:ext cx="5344978" cy="6827046"/>
          </a:xfrm>
        </p:spPr>
        <p:txBody>
          <a:bodyPr anchor="ctr">
            <a:normAutofit/>
          </a:bodyPr>
          <a:lstStyle/>
          <a:p>
            <a:r>
              <a:rPr lang="en-US" dirty="0"/>
              <a:t>GitHub Exams:</a:t>
            </a:r>
            <a:br>
              <a:rPr lang="en-US" dirty="0"/>
            </a:br>
            <a:r>
              <a:rPr lang="en-US" dirty="0"/>
              <a:t>Just the Facts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793EAC-52DA-C44C-E56B-AD6FC90849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2438401"/>
            <a:ext cx="9056281" cy="6827046"/>
          </a:xfrm>
        </p:spPr>
        <p:txBody>
          <a:bodyPr anchor="ctr">
            <a:normAutofit/>
          </a:bodyPr>
          <a:lstStyle/>
          <a:p>
            <a:r>
              <a:rPr lang="en-US" dirty="0"/>
              <a:t>Exam cost: $99 USD</a:t>
            </a:r>
          </a:p>
          <a:p>
            <a:r>
              <a:rPr lang="en-US" dirty="0"/>
              <a:t>Use personal account for certification</a:t>
            </a:r>
          </a:p>
          <a:p>
            <a:pPr lvl="1"/>
            <a:r>
              <a:rPr lang="en-US" dirty="0"/>
              <a:t>Enterprise Managed User accounts are disallowed</a:t>
            </a:r>
          </a:p>
          <a:p>
            <a:r>
              <a:rPr lang="en-US" dirty="0"/>
              <a:t>PSI Online Proctor delivers the exams</a:t>
            </a:r>
          </a:p>
          <a:p>
            <a:r>
              <a:rPr lang="en-US" dirty="0"/>
              <a:t>Time limit: 120 minutes</a:t>
            </a:r>
          </a:p>
          <a:p>
            <a:r>
              <a:rPr lang="en-US" dirty="0"/>
              <a:t>60 multiple-choice items</a:t>
            </a:r>
          </a:p>
          <a:p>
            <a:r>
              <a:rPr lang="en-US" dirty="0"/>
              <a:t>Certs are valid for 3 years</a:t>
            </a: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0FCEADD6-C3B1-9BF7-1D08-7197DC97E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072" y="2996343"/>
            <a:ext cx="2141995" cy="214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44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46720" y="723901"/>
            <a:ext cx="9509760" cy="88392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Demo: Showcase the technologies in play</a:t>
            </a:r>
          </a:p>
          <a:p>
            <a:pPr marL="0" indent="0">
              <a:buNone/>
            </a:pPr>
            <a:r>
              <a:rPr lang="en-US" b="1" dirty="0"/>
              <a:t>	GitHub Actions</a:t>
            </a:r>
          </a:p>
          <a:p>
            <a:pPr marL="0" indent="0">
              <a:buNone/>
            </a:pPr>
            <a:r>
              <a:rPr lang="en-US" b="1" dirty="0"/>
              <a:t>	GitHub Advanced Security</a:t>
            </a:r>
          </a:p>
          <a:p>
            <a:pPr marL="0" indent="0">
              <a:buNone/>
            </a:pPr>
            <a:r>
              <a:rPr lang="en-US" b="1" dirty="0"/>
              <a:t>	GitHub Copilot</a:t>
            </a:r>
          </a:p>
          <a:p>
            <a:pPr marL="0" indent="0">
              <a:buNone/>
            </a:pPr>
            <a:r>
              <a:rPr lang="en-US" dirty="0"/>
              <a:t>								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Robot operating a machine">
            <a:extLst>
              <a:ext uri="{FF2B5EF4-FFF2-40B4-BE49-F238E27FC236}">
                <a16:creationId xmlns:a16="http://schemas.microsoft.com/office/drawing/2014/main" id="{27D76F43-7288-C556-63F0-D8297F57C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6" r="22053"/>
          <a:stretch/>
        </p:blipFill>
        <p:spPr>
          <a:xfrm>
            <a:off x="1" y="10"/>
            <a:ext cx="7233918" cy="10286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260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82DF-0AEC-48FF-8AB4-4D265463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Curiosities?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3755D-DEBD-49C0-9556-0FE6DAE60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5513" y="2144286"/>
            <a:ext cx="7056974" cy="59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Remember we're "early days" with GitHub certification  still</a:t>
            </a:r>
          </a:p>
          <a:p>
            <a:pPr lvl="1"/>
            <a:r>
              <a:rPr lang="en-US" dirty="0"/>
              <a:t>No practice tests</a:t>
            </a:r>
          </a:p>
          <a:p>
            <a:r>
              <a:rPr lang="en-US" dirty="0"/>
              <a:t>If nothing else, earning a GitHub certification...</a:t>
            </a:r>
          </a:p>
          <a:p>
            <a:pPr lvl="1"/>
            <a:r>
              <a:rPr lang="en-US" dirty="0"/>
              <a:t>Gives you an excuse to (FINALLY) dig into GitHub products and services</a:t>
            </a:r>
          </a:p>
          <a:p>
            <a:pPr lvl="1"/>
            <a:r>
              <a:rPr lang="en-US" dirty="0"/>
              <a:t>Gives you a portable DevOps credential</a:t>
            </a:r>
          </a:p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>
                <a:solidFill>
                  <a:srgbClr val="0070C0"/>
                </a:solidFill>
              </a:rPr>
              <a:t>timw.info/gh2024</a:t>
            </a:r>
          </a:p>
          <a:p>
            <a:r>
              <a:rPr lang="en-US" dirty="0"/>
              <a:t>Pluralsight training: </a:t>
            </a:r>
            <a:r>
              <a:rPr lang="en-US" dirty="0">
                <a:solidFill>
                  <a:srgbClr val="0070C0"/>
                </a:solidFill>
              </a:rPr>
              <a:t>timw.info/</a:t>
            </a:r>
            <a:r>
              <a:rPr lang="en-US" dirty="0" err="1">
                <a:solidFill>
                  <a:srgbClr val="0070C0"/>
                </a:solidFill>
              </a:rPr>
              <a:t>ps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rgbClr val="0070C0"/>
                </a:solidFill>
              </a:rPr>
              <a:t>timw.info/li</a:t>
            </a: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27580</TotalTime>
  <Words>238</Words>
  <Application>Microsoft Office PowerPoint</Application>
  <PresentationFormat>Custom</PresentationFormat>
  <Paragraphs>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Session Materials</vt:lpstr>
      <vt:lpstr>Why IT Certification Matters</vt:lpstr>
      <vt:lpstr>GitHub Certifications</vt:lpstr>
      <vt:lpstr>PowerPoint Presentation</vt:lpstr>
      <vt:lpstr>PowerPoint Presentation</vt:lpstr>
      <vt:lpstr>Questions? Comments? Curiosities?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1225</cp:revision>
  <cp:lastPrinted>2021-01-14T21:20:43Z</cp:lastPrinted>
  <dcterms:created xsi:type="dcterms:W3CDTF">2020-12-18T20:24:02Z</dcterms:created>
  <dcterms:modified xsi:type="dcterms:W3CDTF">2024-02-21T19:52:25Z</dcterms:modified>
</cp:coreProperties>
</file>